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Klein Bold" charset="1" panose="02000503060000020004"/>
      <p:regular r:id="rId19"/>
    </p:embeddedFont>
    <p:embeddedFont>
      <p:font typeface="Helios" charset="1" panose="020B0504020202020204"/>
      <p:regular r:id="rId20"/>
    </p:embeddedFont>
    <p:embeddedFont>
      <p:font typeface="Canva Sans Bold" charset="1" panose="020B0803030501040103"/>
      <p:regular r:id="rId21"/>
    </p:embeddedFont>
    <p:embeddedFont>
      <p:font typeface="Helios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eg9-vWW0.mp4" Type="http://schemas.openxmlformats.org/officeDocument/2006/relationships/video"/><Relationship Id="rId4" Target="../media/VAGeg9-vWW0.mp4" Type="http://schemas.microsoft.com/office/2007/relationships/media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.png" Type="http://schemas.openxmlformats.org/officeDocument/2006/relationships/image"/><Relationship Id="rId13" Target="../media/image4.pn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pn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eg1ArcG4.mp4" Type="http://schemas.openxmlformats.org/officeDocument/2006/relationships/video"/><Relationship Id="rId4" Target="../media/VAGeg1ArcG4.mp4" Type="http://schemas.microsoft.com/office/2007/relationships/media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04102" y="-700140"/>
            <a:ext cx="3567254" cy="2856645"/>
          </a:xfrm>
          <a:custGeom>
            <a:avLst/>
            <a:gdLst/>
            <a:ahLst/>
            <a:cxnLst/>
            <a:rect r="r" b="b" t="t" l="l"/>
            <a:pathLst>
              <a:path h="2856645" w="3567254">
                <a:moveTo>
                  <a:pt x="0" y="0"/>
                </a:moveTo>
                <a:lnTo>
                  <a:pt x="3567254" y="0"/>
                </a:lnTo>
                <a:lnTo>
                  <a:pt x="3567254" y="2856645"/>
                </a:lnTo>
                <a:lnTo>
                  <a:pt x="0" y="2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21461" y="4632320"/>
            <a:ext cx="11107882" cy="2256214"/>
            <a:chOff x="0" y="0"/>
            <a:chExt cx="14810509" cy="30082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4810509" cy="2063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119"/>
                </a:lnSpc>
              </a:pPr>
              <a:r>
                <a:rPr lang="en-US" sz="100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Teacher Toolkit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00683"/>
              <a:ext cx="1437055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  Customizable Classroom Management Tool for Teachers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125130" y="9567874"/>
            <a:ext cx="7400841" cy="62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3689" b="true">
                <a:solidFill>
                  <a:srgbClr val="1539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 Tech Army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691" r="10682" b="5691"/>
          <a:stretch>
            <a:fillRect/>
          </a:stretch>
        </p:blipFill>
        <p:spPr>
          <a:xfrm flipH="false" flipV="false" rot="-5400000">
            <a:off x="5284485" y="-867710"/>
            <a:ext cx="7883987" cy="1393513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07818" y="187036"/>
            <a:ext cx="2051095" cy="672759"/>
          </a:xfrm>
          <a:custGeom>
            <a:avLst/>
            <a:gdLst/>
            <a:ahLst/>
            <a:cxnLst/>
            <a:rect r="r" b="b" t="t" l="l"/>
            <a:pathLst>
              <a:path h="672759" w="2051095">
                <a:moveTo>
                  <a:pt x="0" y="0"/>
                </a:moveTo>
                <a:lnTo>
                  <a:pt x="2051095" y="0"/>
                </a:lnTo>
                <a:lnTo>
                  <a:pt x="2051095" y="672760"/>
                </a:lnTo>
                <a:lnTo>
                  <a:pt x="0" y="672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61143" y="-483590"/>
            <a:ext cx="2200742" cy="1762347"/>
          </a:xfrm>
          <a:custGeom>
            <a:avLst/>
            <a:gdLst/>
            <a:ahLst/>
            <a:cxnLst/>
            <a:rect r="r" b="b" t="t" l="l"/>
            <a:pathLst>
              <a:path h="1762347" w="2200742">
                <a:moveTo>
                  <a:pt x="0" y="0"/>
                </a:moveTo>
                <a:lnTo>
                  <a:pt x="2200743" y="0"/>
                </a:lnTo>
                <a:lnTo>
                  <a:pt x="2200743" y="1762348"/>
                </a:lnTo>
                <a:lnTo>
                  <a:pt x="0" y="1762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0219" y="1212083"/>
            <a:ext cx="407819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Output for Backend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379909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9964" y="4090035"/>
            <a:ext cx="7019971" cy="2106930"/>
            <a:chOff x="0" y="0"/>
            <a:chExt cx="9359961" cy="28092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359961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Conclusion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01638"/>
              <a:ext cx="7344113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65755" y="1438202"/>
            <a:ext cx="7194120" cy="692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7"/>
              </a:lnSpc>
              <a:spcBef>
                <a:spcPct val="0"/>
              </a:spcBef>
            </a:pPr>
            <a:r>
              <a:rPr lang="en-US" b="true" sz="3255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This project will deliver a customizable classroom management tool for teachers, simplifying attendance, homework, announcements, and student profile management.  While initially excluding external integrations and mobile access, it provides a foundation for future enhancements, ultimately aiming to improve teacher efficiency and classroom organization.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29112" y="-314691"/>
            <a:ext cx="2604589" cy="2085747"/>
          </a:xfrm>
          <a:custGeom>
            <a:avLst/>
            <a:gdLst/>
            <a:ahLst/>
            <a:cxnLst/>
            <a:rect r="r" b="b" t="t" l="l"/>
            <a:pathLst>
              <a:path h="2085747" w="2604589">
                <a:moveTo>
                  <a:pt x="0" y="0"/>
                </a:moveTo>
                <a:lnTo>
                  <a:pt x="2604589" y="0"/>
                </a:lnTo>
                <a:lnTo>
                  <a:pt x="2604589" y="2085747"/>
                </a:lnTo>
                <a:lnTo>
                  <a:pt x="0" y="208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353201" y="4413887"/>
          <a:ext cx="4288180" cy="4164267"/>
        </p:xfrm>
        <a:graphic>
          <a:graphicData uri="http://schemas.openxmlformats.org/drawingml/2006/table">
            <a:tbl>
              <a:tblPr/>
              <a:tblGrid>
                <a:gridCol w="3147051"/>
                <a:gridCol w="1120183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Aman Khimani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Hetvi  Magiya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Adib Puthawala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Srushti Kale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3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Our Team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59814" y="947620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56995" y="-298994"/>
            <a:ext cx="1673393" cy="1340048"/>
          </a:xfrm>
          <a:custGeom>
            <a:avLst/>
            <a:gdLst/>
            <a:ahLst/>
            <a:cxnLst/>
            <a:rect r="r" b="b" t="t" l="l"/>
            <a:pathLst>
              <a:path h="1340048" w="1673393">
                <a:moveTo>
                  <a:pt x="0" y="0"/>
                </a:moveTo>
                <a:lnTo>
                  <a:pt x="1673393" y="0"/>
                </a:lnTo>
                <a:lnTo>
                  <a:pt x="1673393" y="1340048"/>
                </a:lnTo>
                <a:lnTo>
                  <a:pt x="0" y="1340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7601" y="3602196"/>
            <a:ext cx="8844501" cy="2251328"/>
          </a:xfrm>
          <a:custGeom>
            <a:avLst/>
            <a:gdLst/>
            <a:ahLst/>
            <a:cxnLst/>
            <a:rect r="r" b="b" t="t" l="l"/>
            <a:pathLst>
              <a:path h="2251328" w="8844501">
                <a:moveTo>
                  <a:pt x="0" y="0"/>
                </a:moveTo>
                <a:lnTo>
                  <a:pt x="8844502" y="0"/>
                </a:lnTo>
                <a:lnTo>
                  <a:pt x="8844502" y="2251327"/>
                </a:lnTo>
                <a:lnTo>
                  <a:pt x="0" y="225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818" y="187036"/>
            <a:ext cx="2275350" cy="746315"/>
          </a:xfrm>
          <a:custGeom>
            <a:avLst/>
            <a:gdLst/>
            <a:ahLst/>
            <a:cxnLst/>
            <a:rect r="r" b="b" t="t" l="l"/>
            <a:pathLst>
              <a:path h="746315" w="2275350">
                <a:moveTo>
                  <a:pt x="0" y="0"/>
                </a:moveTo>
                <a:lnTo>
                  <a:pt x="2275350" y="0"/>
                </a:lnTo>
                <a:lnTo>
                  <a:pt x="2275350" y="746315"/>
                </a:lnTo>
                <a:lnTo>
                  <a:pt x="0" y="746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7744" y="-454260"/>
            <a:ext cx="2533611" cy="2028908"/>
          </a:xfrm>
          <a:custGeom>
            <a:avLst/>
            <a:gdLst/>
            <a:ahLst/>
            <a:cxnLst/>
            <a:rect r="r" b="b" t="t" l="l"/>
            <a:pathLst>
              <a:path h="2028908" w="2533611">
                <a:moveTo>
                  <a:pt x="0" y="0"/>
                </a:moveTo>
                <a:lnTo>
                  <a:pt x="2533612" y="0"/>
                </a:lnTo>
                <a:lnTo>
                  <a:pt x="2533612" y="2028908"/>
                </a:lnTo>
                <a:lnTo>
                  <a:pt x="0" y="202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35380" y="4645343"/>
          <a:ext cx="6604347" cy="4164267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Project idea/objective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Features  of Project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Advantages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3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543120" y="4645343"/>
          <a:ext cx="6604347" cy="4157105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Disadvantges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Output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Conclusion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9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83541" y="-256552"/>
            <a:ext cx="1905453" cy="1525880"/>
          </a:xfrm>
          <a:custGeom>
            <a:avLst/>
            <a:gdLst/>
            <a:ahLst/>
            <a:cxnLst/>
            <a:rect r="r" b="b" t="t" l="l"/>
            <a:pathLst>
              <a:path h="1525880" w="1905453">
                <a:moveTo>
                  <a:pt x="0" y="0"/>
                </a:moveTo>
                <a:lnTo>
                  <a:pt x="1905452" y="0"/>
                </a:lnTo>
                <a:lnTo>
                  <a:pt x="1905452" y="1525880"/>
                </a:lnTo>
                <a:lnTo>
                  <a:pt x="0" y="1525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379909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9964" y="4090035"/>
            <a:ext cx="6746873" cy="2106930"/>
            <a:chOff x="0" y="0"/>
            <a:chExt cx="8995831" cy="28092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995831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Objectives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01638"/>
              <a:ext cx="705840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88137" y="2594454"/>
            <a:ext cx="7546572" cy="397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1"/>
              </a:lnSpc>
              <a:spcBef>
                <a:spcPct val="0"/>
              </a:spcBef>
            </a:pPr>
            <a:r>
              <a:rPr lang="en-US" b="true" sz="320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To develop a customizable, intuitive classroom management tool that streamlines administrative tasks (attendance, homework, announcements, student profiles) for teachers, reducing their workload and improving classroom organization.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57310"/>
            <a:ext cx="6910589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Back to Agenda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04102" y="-700140"/>
            <a:ext cx="3567254" cy="2856645"/>
          </a:xfrm>
          <a:custGeom>
            <a:avLst/>
            <a:gdLst/>
            <a:ahLst/>
            <a:cxnLst/>
            <a:rect r="r" b="b" t="t" l="l"/>
            <a:pathLst>
              <a:path h="2856645" w="3567254">
                <a:moveTo>
                  <a:pt x="0" y="0"/>
                </a:moveTo>
                <a:lnTo>
                  <a:pt x="3567254" y="0"/>
                </a:lnTo>
                <a:lnTo>
                  <a:pt x="3567254" y="2856645"/>
                </a:lnTo>
                <a:lnTo>
                  <a:pt x="0" y="2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7818" y="187036"/>
            <a:ext cx="3299671" cy="1109951"/>
          </a:xfrm>
          <a:custGeom>
            <a:avLst/>
            <a:gdLst/>
            <a:ahLst/>
            <a:cxnLst/>
            <a:rect r="r" b="b" t="t" l="l"/>
            <a:pathLst>
              <a:path h="1109951" w="3299671">
                <a:moveTo>
                  <a:pt x="0" y="0"/>
                </a:moveTo>
                <a:lnTo>
                  <a:pt x="3299671" y="0"/>
                </a:lnTo>
                <a:lnTo>
                  <a:pt x="3299671" y="1109951"/>
                </a:lnTo>
                <a:lnTo>
                  <a:pt x="0" y="11099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77" t="0" r="-127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75848" y="-581813"/>
            <a:ext cx="2766904" cy="2215728"/>
          </a:xfrm>
          <a:custGeom>
            <a:avLst/>
            <a:gdLst/>
            <a:ahLst/>
            <a:cxnLst/>
            <a:rect r="r" b="b" t="t" l="l"/>
            <a:pathLst>
              <a:path h="2215728" w="2766904">
                <a:moveTo>
                  <a:pt x="0" y="0"/>
                </a:moveTo>
                <a:lnTo>
                  <a:pt x="2766904" y="0"/>
                </a:lnTo>
                <a:lnTo>
                  <a:pt x="2766904" y="2215728"/>
                </a:lnTo>
                <a:lnTo>
                  <a:pt x="0" y="2215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52395" y="4743306"/>
            <a:ext cx="787291" cy="800388"/>
          </a:xfrm>
          <a:custGeom>
            <a:avLst/>
            <a:gdLst/>
            <a:ahLst/>
            <a:cxnLst/>
            <a:rect r="r" b="b" t="t" l="l"/>
            <a:pathLst>
              <a:path h="800388" w="787291">
                <a:moveTo>
                  <a:pt x="0" y="0"/>
                </a:moveTo>
                <a:lnTo>
                  <a:pt x="787291" y="0"/>
                </a:lnTo>
                <a:lnTo>
                  <a:pt x="787291" y="800388"/>
                </a:lnTo>
                <a:lnTo>
                  <a:pt x="0" y="800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97896" y="7429388"/>
            <a:ext cx="1096290" cy="855106"/>
          </a:xfrm>
          <a:custGeom>
            <a:avLst/>
            <a:gdLst/>
            <a:ahLst/>
            <a:cxnLst/>
            <a:rect r="r" b="b" t="t" l="l"/>
            <a:pathLst>
              <a:path h="855106" w="1096290">
                <a:moveTo>
                  <a:pt x="0" y="0"/>
                </a:moveTo>
                <a:lnTo>
                  <a:pt x="1096290" y="0"/>
                </a:lnTo>
                <a:lnTo>
                  <a:pt x="1096290" y="855106"/>
                </a:lnTo>
                <a:lnTo>
                  <a:pt x="0" y="8551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5118" y="4535487"/>
            <a:ext cx="553440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Features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654318" y="1633915"/>
            <a:ext cx="3887104" cy="1585053"/>
            <a:chOff x="0" y="0"/>
            <a:chExt cx="5182806" cy="211340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Attendance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Tracking, reports, summaries.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54318" y="4122374"/>
            <a:ext cx="3887104" cy="2042253"/>
            <a:chOff x="0" y="0"/>
            <a:chExt cx="5182806" cy="272300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HomeWork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Assignment creation, distribution, grading, tracking.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654318" y="6835815"/>
            <a:ext cx="3887104" cy="2042253"/>
            <a:chOff x="0" y="0"/>
            <a:chExt cx="5182806" cy="272300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Announcement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.Creation, distribution (email, in-app), scheduling.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8957310"/>
            <a:ext cx="3066385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Back to Agenda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41422" y="-446608"/>
            <a:ext cx="1854062" cy="1962196"/>
          </a:xfrm>
          <a:custGeom>
            <a:avLst/>
            <a:gdLst/>
            <a:ahLst/>
            <a:cxnLst/>
            <a:rect r="r" b="b" t="t" l="l"/>
            <a:pathLst>
              <a:path h="1962196" w="1854062">
                <a:moveTo>
                  <a:pt x="0" y="0"/>
                </a:moveTo>
                <a:lnTo>
                  <a:pt x="1854062" y="0"/>
                </a:lnTo>
                <a:lnTo>
                  <a:pt x="1854062" y="1962196"/>
                </a:lnTo>
                <a:lnTo>
                  <a:pt x="0" y="1962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079" t="0" r="-1607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91990" y="1857720"/>
            <a:ext cx="1108101" cy="1108101"/>
          </a:xfrm>
          <a:custGeom>
            <a:avLst/>
            <a:gdLst/>
            <a:ahLst/>
            <a:cxnLst/>
            <a:rect r="r" b="b" t="t" l="l"/>
            <a:pathLst>
              <a:path h="1108101" w="1108101">
                <a:moveTo>
                  <a:pt x="0" y="0"/>
                </a:moveTo>
                <a:lnTo>
                  <a:pt x="1108102" y="0"/>
                </a:lnTo>
                <a:lnTo>
                  <a:pt x="1108102" y="1108101"/>
                </a:lnTo>
                <a:lnTo>
                  <a:pt x="0" y="11081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73479" y="4701197"/>
            <a:ext cx="745125" cy="780607"/>
          </a:xfrm>
          <a:custGeom>
            <a:avLst/>
            <a:gdLst/>
            <a:ahLst/>
            <a:cxnLst/>
            <a:rect r="r" b="b" t="t" l="l"/>
            <a:pathLst>
              <a:path h="780607" w="745125">
                <a:moveTo>
                  <a:pt x="0" y="0"/>
                </a:moveTo>
                <a:lnTo>
                  <a:pt x="745124" y="0"/>
                </a:lnTo>
                <a:lnTo>
                  <a:pt x="745124" y="780607"/>
                </a:lnTo>
                <a:lnTo>
                  <a:pt x="0" y="7806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48737" y="7416429"/>
            <a:ext cx="983360" cy="891218"/>
          </a:xfrm>
          <a:custGeom>
            <a:avLst/>
            <a:gdLst/>
            <a:ahLst/>
            <a:cxnLst/>
            <a:rect r="r" b="b" t="t" l="l"/>
            <a:pathLst>
              <a:path h="891218" w="983360">
                <a:moveTo>
                  <a:pt x="0" y="0"/>
                </a:moveTo>
                <a:lnTo>
                  <a:pt x="983360" y="0"/>
                </a:lnTo>
                <a:lnTo>
                  <a:pt x="983360" y="891218"/>
                </a:lnTo>
                <a:lnTo>
                  <a:pt x="0" y="8912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4573448"/>
            <a:ext cx="5534402" cy="1816712"/>
            <a:chOff x="0" y="0"/>
            <a:chExt cx="7379203" cy="242228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7379203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Features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14680"/>
              <a:ext cx="702510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54318" y="1119565"/>
            <a:ext cx="3887104" cy="2613753"/>
            <a:chOff x="0" y="0"/>
            <a:chExt cx="5182806" cy="348500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5182806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StudentProfiles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77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Information storage, gradebook integration, communication logs.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54318" y="4350974"/>
            <a:ext cx="3887104" cy="1585053"/>
            <a:chOff x="0" y="0"/>
            <a:chExt cx="5182806" cy="211340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Dashboard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Customizable view, widgets, quick access.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54318" y="6835815"/>
            <a:ext cx="3887104" cy="2042253"/>
            <a:chOff x="0" y="0"/>
            <a:chExt cx="5182806" cy="272300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Customization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Branding, layout, notifications, fields, grading scales.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8957310"/>
            <a:ext cx="3066385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Back to Agenda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441" y="3576261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6220" y="3801950"/>
            <a:ext cx="2080186" cy="20801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75838" y="952500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Advantages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885006" y="4842043"/>
            <a:ext cx="3878911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52453" y="6201109"/>
            <a:ext cx="4773221" cy="316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3013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Increased Efficiency: </a:t>
            </a:r>
          </a:p>
          <a:p>
            <a:pPr algn="ctr" marL="0" indent="0" lvl="0">
              <a:lnSpc>
                <a:spcPts val="3519"/>
              </a:lnSpc>
              <a:spcBef>
                <a:spcPct val="0"/>
              </a:spcBef>
            </a:pPr>
            <a:r>
              <a:rPr lang="en-US" sz="251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Streamlines administrative tasks, saving teachers time and effort.  Automated attendance, homework distribution, and grading can significantly reduce workload.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2688" y="6210634"/>
            <a:ext cx="4202625" cy="280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999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Reduced Paperwork: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Digital tools reduce the need for paper-based records, saving resources and reducing environmental impact.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763917" y="3576261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992517" y="3801950"/>
            <a:ext cx="2080186" cy="20801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95483" y="4842043"/>
            <a:ext cx="4107511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959812" y="6210634"/>
            <a:ext cx="5131158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Better Data Management:</a:t>
            </a: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Centralized data storage improves data accuracy and accessibility.  Reports and analytics can provide valuable insights into student performance and classroom trends.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402994" y="3576261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628684" y="3801950"/>
            <a:ext cx="2080186" cy="208018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04102" y="-700140"/>
            <a:ext cx="3567254" cy="2856645"/>
          </a:xfrm>
          <a:custGeom>
            <a:avLst/>
            <a:gdLst/>
            <a:ahLst/>
            <a:cxnLst/>
            <a:rect r="r" b="b" t="t" l="l"/>
            <a:pathLst>
              <a:path h="2856645" w="3567254">
                <a:moveTo>
                  <a:pt x="0" y="0"/>
                </a:moveTo>
                <a:lnTo>
                  <a:pt x="3567254" y="0"/>
                </a:lnTo>
                <a:lnTo>
                  <a:pt x="3567254" y="2856645"/>
                </a:lnTo>
                <a:lnTo>
                  <a:pt x="0" y="2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441" y="3576261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6220" y="3801950"/>
            <a:ext cx="2080186" cy="20801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9223" y="950912"/>
            <a:ext cx="13049553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Disadvantages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885006" y="4842043"/>
            <a:ext cx="3878911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53271" y="6284301"/>
            <a:ext cx="4773221" cy="274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9"/>
              </a:lnSpc>
              <a:spcBef>
                <a:spcPct val="0"/>
              </a:spcBef>
            </a:pPr>
            <a:r>
              <a:rPr lang="en-US" b="true" sz="2613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Development Cost and Time:</a:t>
            </a:r>
            <a:r>
              <a:rPr lang="en-US" sz="261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Creating a robust and customizable tool requires significant investment in development time and resources.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0278" y="6210634"/>
            <a:ext cx="4929989" cy="369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  <a:r>
              <a:rPr lang="en-US" sz="2699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Data Security and Privacy Concerns: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Storing sensitive student data online raises concerns about data security and privacy.  Robust security measures are essential to protect this information.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763917" y="3576261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992517" y="3801950"/>
            <a:ext cx="2080186" cy="20801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95483" y="4842043"/>
            <a:ext cx="4107511" cy="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940798" y="6284301"/>
            <a:ext cx="5131158" cy="230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Maintenance and Updates:</a:t>
            </a: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The tool requires ongoing maintenance, updates, and bug fixes, which can add to the long-term cost.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402994" y="3576261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628684" y="3801950"/>
            <a:ext cx="2080186" cy="208018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04102" y="-700140"/>
            <a:ext cx="3567254" cy="2856645"/>
          </a:xfrm>
          <a:custGeom>
            <a:avLst/>
            <a:gdLst/>
            <a:ahLst/>
            <a:cxnLst/>
            <a:rect r="r" b="b" t="t" l="l"/>
            <a:pathLst>
              <a:path h="2856645" w="3567254">
                <a:moveTo>
                  <a:pt x="0" y="0"/>
                </a:moveTo>
                <a:lnTo>
                  <a:pt x="3567254" y="0"/>
                </a:lnTo>
                <a:lnTo>
                  <a:pt x="3567254" y="2856645"/>
                </a:lnTo>
                <a:lnTo>
                  <a:pt x="0" y="2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38715" y="3869394"/>
            <a:ext cx="7297806" cy="146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OUTPUT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976581" y="-2626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39425" y="47690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92800" y="-62088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9425" y="5737629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7818" y="187036"/>
            <a:ext cx="3299671" cy="1082292"/>
          </a:xfrm>
          <a:custGeom>
            <a:avLst/>
            <a:gdLst/>
            <a:ahLst/>
            <a:cxnLst/>
            <a:rect r="r" b="b" t="t" l="l"/>
            <a:pathLst>
              <a:path h="1082292" w="3299671">
                <a:moveTo>
                  <a:pt x="0" y="0"/>
                </a:moveTo>
                <a:lnTo>
                  <a:pt x="3299671" y="0"/>
                </a:lnTo>
                <a:lnTo>
                  <a:pt x="3299671" y="1082292"/>
                </a:lnTo>
                <a:lnTo>
                  <a:pt x="0" y="108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39425" y="-212183"/>
            <a:ext cx="2348575" cy="1880731"/>
          </a:xfrm>
          <a:custGeom>
            <a:avLst/>
            <a:gdLst/>
            <a:ahLst/>
            <a:cxnLst/>
            <a:rect r="r" b="b" t="t" l="l"/>
            <a:pathLst>
              <a:path h="1880731" w="2348575">
                <a:moveTo>
                  <a:pt x="0" y="0"/>
                </a:moveTo>
                <a:lnTo>
                  <a:pt x="2348575" y="0"/>
                </a:lnTo>
                <a:lnTo>
                  <a:pt x="2348575" y="1880731"/>
                </a:lnTo>
                <a:lnTo>
                  <a:pt x="0" y="1880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275" t="10677" r="1275" b="0"/>
          <a:stretch>
            <a:fillRect/>
          </a:stretch>
        </p:blipFill>
        <p:spPr>
          <a:xfrm flipH="false" flipV="false" rot="0">
            <a:off x="1738528" y="2301388"/>
            <a:ext cx="15520772" cy="7985612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07818" y="187036"/>
            <a:ext cx="2088319" cy="684969"/>
          </a:xfrm>
          <a:custGeom>
            <a:avLst/>
            <a:gdLst/>
            <a:ahLst/>
            <a:cxnLst/>
            <a:rect r="r" b="b" t="t" l="l"/>
            <a:pathLst>
              <a:path h="684969" w="2088319">
                <a:moveTo>
                  <a:pt x="0" y="0"/>
                </a:moveTo>
                <a:lnTo>
                  <a:pt x="2088319" y="0"/>
                </a:lnTo>
                <a:lnTo>
                  <a:pt x="2088319" y="684969"/>
                </a:lnTo>
                <a:lnTo>
                  <a:pt x="0" y="68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7028" y="-483590"/>
            <a:ext cx="2244857" cy="1797675"/>
          </a:xfrm>
          <a:custGeom>
            <a:avLst/>
            <a:gdLst/>
            <a:ahLst/>
            <a:cxnLst/>
            <a:rect r="r" b="b" t="t" l="l"/>
            <a:pathLst>
              <a:path h="1797675" w="2244857">
                <a:moveTo>
                  <a:pt x="0" y="0"/>
                </a:moveTo>
                <a:lnTo>
                  <a:pt x="2244858" y="0"/>
                </a:lnTo>
                <a:lnTo>
                  <a:pt x="2244858" y="1797675"/>
                </a:lnTo>
                <a:lnTo>
                  <a:pt x="0" y="1797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7457" y="1324441"/>
            <a:ext cx="4381760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Output for Frontend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DAGegMfPRps</dc:identifier>
  <dcterms:modified xsi:type="dcterms:W3CDTF">2011-08-01T06:04:30Z</dcterms:modified>
  <cp:revision>1</cp:revision>
  <dc:title>#237c95</dc:title>
</cp:coreProperties>
</file>